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9036f926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9036f926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9036f926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9036f926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9036f926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9036f926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9036f926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9036f9267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9036f92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9036f926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48200" y="1189825"/>
            <a:ext cx="4647600" cy="24168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L’Infanzia di Parrano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presenta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“Fiori in ...festa”</a:t>
            </a: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1439775" y="429750"/>
            <a:ext cx="85206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mare ...un amico da salvaguardare</a:t>
            </a:r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018350" y="1740175"/>
            <a:ext cx="2745900" cy="16737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I Edizione di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 “Fiori in… DAD”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Domenica 31 maggio 2020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75" y="1233700"/>
            <a:ext cx="2103749" cy="3128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5">
            <a:alphaModFix/>
          </a:blip>
          <a:srcRect l="2741" r="2741" b="10386"/>
          <a:stretch/>
        </p:blipFill>
        <p:spPr>
          <a:xfrm>
            <a:off x="6484600" y="1555150"/>
            <a:ext cx="2031426" cy="32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8500" y="675075"/>
            <a:ext cx="5057776" cy="37933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000" y="377300"/>
            <a:ext cx="3772926" cy="43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4126" y="1232150"/>
            <a:ext cx="4712074" cy="353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150" y="2722150"/>
            <a:ext cx="2336620" cy="156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l="-1867" t="2220" r="8496" b="-2219"/>
          <a:stretch/>
        </p:blipFill>
        <p:spPr>
          <a:xfrm>
            <a:off x="4937975" y="244075"/>
            <a:ext cx="3388326" cy="471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300" y="244075"/>
            <a:ext cx="3629025" cy="465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42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5900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Presentazione su schermo (16:9)</PresentationFormat>
  <Paragraphs>7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Comic Sans MS</vt:lpstr>
      <vt:lpstr>Simple Light</vt:lpstr>
      <vt:lpstr>Presentazione standard di PowerPoint</vt:lpstr>
      <vt:lpstr>IL mare ...un amico da salvaguardare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393409680933</cp:lastModifiedBy>
  <cp:revision>1</cp:revision>
  <dcterms:modified xsi:type="dcterms:W3CDTF">2020-06-16T17:01:03Z</dcterms:modified>
</cp:coreProperties>
</file>